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15/08/1441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15/08/1441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406640" cy="1472184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IQ" dirty="0" smtClean="0"/>
              <a:t>تكملة موضوع خصائص التربة الفيزيائية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ar-IQ" dirty="0" smtClean="0">
              <a:solidFill>
                <a:schemeClr val="tx1"/>
              </a:solidFill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جامعة البصرة / كلية التربية للعلوم الانسانية / جغرافيا </a:t>
            </a:r>
          </a:p>
          <a:p>
            <a:pPr algn="ctr"/>
            <a:r>
              <a:rPr lang="ar-IQ" sz="3200" b="1" dirty="0" err="1" smtClean="0">
                <a:solidFill>
                  <a:schemeClr val="tx1"/>
                </a:solidFill>
              </a:rPr>
              <a:t>ا.د.بشرى</a:t>
            </a:r>
            <a:r>
              <a:rPr lang="ar-IQ" sz="3200" b="1" dirty="0" smtClean="0">
                <a:solidFill>
                  <a:schemeClr val="tx1"/>
                </a:solidFill>
              </a:rPr>
              <a:t> رمضان </a:t>
            </a:r>
            <a:endParaRPr lang="ar-IQ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322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IQ" dirty="0" smtClean="0"/>
              <a:t>الكثافة الظاهرية للتربة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811184"/>
          </a:xfrm>
        </p:spPr>
        <p:txBody>
          <a:bodyPr>
            <a:normAutofit fontScale="77500" lnSpcReduction="20000"/>
          </a:bodyPr>
          <a:lstStyle/>
          <a:p>
            <a:pPr algn="ctr"/>
            <a:endParaRPr lang="ar-IQ" dirty="0" smtClean="0">
              <a:solidFill>
                <a:schemeClr val="tx1"/>
              </a:solidFill>
            </a:endParaRPr>
          </a:p>
          <a:p>
            <a:pPr algn="just"/>
            <a:r>
              <a:rPr lang="ar-IQ" sz="40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الكثافة الظاهرية هي كتلة وحدة الحجم الظاهري للتربة ، وتقاس بوحدة غرام / سم3 </a:t>
            </a:r>
            <a:r>
              <a:rPr lang="ar-IQ" sz="4000" b="1" dirty="0" err="1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اوما</a:t>
            </a:r>
            <a:r>
              <a:rPr lang="ar-IQ" sz="40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يعادل ميكا غرام /م3 ،</a:t>
            </a:r>
          </a:p>
          <a:p>
            <a:pPr algn="just"/>
            <a:r>
              <a:rPr lang="ar-IQ" sz="40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ان الكثافة الظاهرية تعبر عن وزن التربة بمحتواها الصلب والمسامات لوحدة حجم معين ،  وان وزن الترب المضغوطة يكون اكبر من وزن الترب المفككة التي تحتوي على حيز مسامي كبير ، وعليه فان قيمة الكثافة الظاهرية في الحالة الاولى تكون اكبر مما عليه في الحالة الثانية </a:t>
            </a:r>
            <a:endParaRPr lang="ar-IQ" sz="40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905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مكونات التربة , ماهى خصائص التربه الزراعيه ومكوناتها قصة شو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4" y="836711"/>
            <a:ext cx="7020000" cy="49593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492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اذا هل تتباين الترب في قيم كثافتها الظاهرية ؟ ولماذا ؟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ar-IQ" b="1" dirty="0" smtClean="0"/>
              <a:t>نعم تتباين الترب في قيم كثافتها الظاهرية ، فالترب الطينية تكون كثافتها الظاهرية ما بين 1- 1.6 </a:t>
            </a:r>
            <a:r>
              <a:rPr lang="ar-IQ" b="1" dirty="0" err="1" smtClean="0"/>
              <a:t>ميكاغرام</a:t>
            </a:r>
            <a:r>
              <a:rPr lang="ar-IQ" b="1" dirty="0" smtClean="0"/>
              <a:t> /م3 ، وذلك حالة التحبب الجيدة نسبيا التي تؤدي الى وجود حالة اسفنجية مسامية ينجم عنها انخفاض في </a:t>
            </a:r>
            <a:r>
              <a:rPr lang="ar-IQ" b="1" dirty="0" err="1" smtClean="0"/>
              <a:t>اكثافة</a:t>
            </a:r>
            <a:r>
              <a:rPr lang="ar-IQ" b="1" dirty="0" smtClean="0"/>
              <a:t> الظاهرية </a:t>
            </a:r>
          </a:p>
          <a:p>
            <a:pPr algn="just"/>
            <a:r>
              <a:rPr lang="ar-IQ" b="1" dirty="0" smtClean="0"/>
              <a:t>الترب الرملية تتراوح كثافتها الظاهرية </a:t>
            </a:r>
            <a:r>
              <a:rPr lang="ar-IQ" b="1" dirty="0" err="1" smtClean="0"/>
              <a:t>مابين</a:t>
            </a:r>
            <a:r>
              <a:rPr lang="ar-IQ" b="1" dirty="0" smtClean="0"/>
              <a:t> 1.2- 1.8ميكاغرام /م3.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79479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>ماهي العوامل التي تؤثر في الكثافة الظاهرية للتربة ؟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ar-IQ" b="1" dirty="0" smtClean="0"/>
              <a:t>تؤثر العمليات الزراعية  في الكثافة الظاهرية للطبقة السطحية من التربة ، اذ ان اضافة الاسمدة العضوية بكميات كبيرة يؤدي الى انخفاض قيمة وزن التربة السطحية ومن ثم انخفاض قيمة الكثافة الظاهرية . </a:t>
            </a:r>
          </a:p>
          <a:p>
            <a:pPr algn="just"/>
            <a:r>
              <a:rPr lang="ar-IQ" b="1" dirty="0" smtClean="0"/>
              <a:t>يؤثر نظام الزراعة المتبع في الكثافة الظاهرية فمثلا ينجم عن الزراعة الكثيفة ارتفاع قيمة الكثافة الظاهرية بسبب زيادة تلامس حبيبات التربة والتقليل من مساميتها 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344659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ar-IQ" dirty="0" smtClean="0"/>
              <a:t>ما اهمية الكثافة الظاهرية للتربة ؟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b="1" dirty="0" smtClean="0"/>
              <a:t>تبرز اهميتها في الزراعة </a:t>
            </a:r>
            <a:r>
              <a:rPr lang="ar-IQ" b="1" dirty="0" err="1" smtClean="0"/>
              <a:t>الأروائية</a:t>
            </a:r>
            <a:r>
              <a:rPr lang="ar-IQ" b="1" dirty="0" smtClean="0"/>
              <a:t>  لكونها تؤثر في عدد من الخصائص الفيزيائية للتربة مثل : </a:t>
            </a:r>
          </a:p>
          <a:p>
            <a:pPr algn="just"/>
            <a:r>
              <a:rPr lang="ar-IQ" b="1" dirty="0" smtClean="0"/>
              <a:t>1-  عند ارتفاع قيمة تلك الكثافة تقل قابلية التربة على الاحتفاظ بالماء ، فضلا عن قلة التوصيل المائي وسوء التهوية .</a:t>
            </a:r>
          </a:p>
          <a:p>
            <a:pPr algn="just"/>
            <a:r>
              <a:rPr lang="ar-IQ" b="1" dirty="0" smtClean="0"/>
              <a:t>2- تساعد في تحديد مسامية التربة التي تحدد طبيعة حركة الماء والهواء في التربة . </a:t>
            </a:r>
          </a:p>
          <a:p>
            <a:pPr algn="just"/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4674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ar-IQ" dirty="0" smtClean="0"/>
              <a:t>الكثافة الحقيقية </a:t>
            </a:r>
            <a:r>
              <a:rPr lang="en-US" dirty="0" smtClean="0"/>
              <a:t> </a:t>
            </a:r>
            <a:r>
              <a:rPr lang="en-US" dirty="0" err="1" smtClean="0"/>
              <a:t>Particie</a:t>
            </a:r>
            <a:r>
              <a:rPr lang="en-US" dirty="0" smtClean="0"/>
              <a:t> Density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ar-IQ" b="1" dirty="0" smtClean="0"/>
              <a:t>ان معرفة قيمة الكثافة الحقيقية للتربة يعطي مؤشرا عن طبيعة التكوين المعدني لحبيبات التربة ومحتواها من المادة العضوية . </a:t>
            </a:r>
          </a:p>
          <a:p>
            <a:pPr algn="just"/>
            <a:r>
              <a:rPr lang="ar-IQ" b="1" dirty="0" smtClean="0"/>
              <a:t>وهي </a:t>
            </a:r>
            <a:r>
              <a:rPr lang="ar-IQ" b="1" dirty="0" err="1" smtClean="0"/>
              <a:t>ثمثل</a:t>
            </a:r>
            <a:r>
              <a:rPr lang="ar-IQ" b="1" dirty="0" smtClean="0"/>
              <a:t> كتلة او وزن وحدة حجم الحبيبات الصلبة للتربة دون وزن الفراغات المسامية الموجودة بين تلك الحبيبات وتقاس بوحدة غرام / سم3 ( </a:t>
            </a:r>
            <a:r>
              <a:rPr lang="ar-IQ" b="1" dirty="0" err="1" smtClean="0"/>
              <a:t>ميكاغرام</a:t>
            </a:r>
            <a:r>
              <a:rPr lang="ar-IQ" b="1" dirty="0" smtClean="0"/>
              <a:t> / م3)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31337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45082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sz="4400" b="1" i="1" dirty="0" smtClean="0"/>
              <a:t>أبنائي الطلبة </a:t>
            </a:r>
            <a:br>
              <a:rPr lang="ar-IQ" sz="4400" b="1" i="1" dirty="0" smtClean="0"/>
            </a:br>
            <a:r>
              <a:rPr lang="ar-IQ" sz="4400" b="1" i="1" dirty="0" smtClean="0"/>
              <a:t>شكرا لحسن متابعتكم </a:t>
            </a:r>
            <a:br>
              <a:rPr lang="ar-IQ" sz="4400" b="1" i="1" dirty="0" smtClean="0"/>
            </a:br>
            <a:r>
              <a:rPr lang="ar-IQ" sz="4400" b="1" i="1" dirty="0" smtClean="0"/>
              <a:t> ( التعليم </a:t>
            </a:r>
            <a:r>
              <a:rPr lang="ar-IQ" sz="4400" b="1" i="1" dirty="0" err="1" smtClean="0"/>
              <a:t>الألكتروني</a:t>
            </a:r>
            <a:r>
              <a:rPr lang="ar-IQ" sz="4400" b="1" i="1" dirty="0" smtClean="0"/>
              <a:t> جاء لزيادة معرفتكم ومن اجل ضمان مستقبلكم )</a:t>
            </a:r>
            <a:br>
              <a:rPr lang="ar-IQ" sz="4400" b="1" i="1" dirty="0" smtClean="0"/>
            </a:br>
            <a:endParaRPr lang="ar-IQ" sz="4400" b="1" i="1" dirty="0"/>
          </a:p>
        </p:txBody>
      </p:sp>
    </p:spTree>
    <p:extLst>
      <p:ext uri="{BB962C8B-B14F-4D97-AF65-F5344CB8AC3E}">
        <p14:creationId xmlns:p14="http://schemas.microsoft.com/office/powerpoint/2010/main" val="2863728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323</Words>
  <Application>Microsoft Office PowerPoint</Application>
  <PresentationFormat>عرض على الشاشة (3:4)‏</PresentationFormat>
  <Paragraphs>22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تكملة موضوع خصائص التربة الفيزيائية</vt:lpstr>
      <vt:lpstr>الكثافة الظاهرية للتربة </vt:lpstr>
      <vt:lpstr>عرض تقديمي في PowerPoint</vt:lpstr>
      <vt:lpstr>اذا هل تتباين الترب في قيم كثافتها الظاهرية ؟ ولماذا ؟ </vt:lpstr>
      <vt:lpstr>ماهي العوامل التي تؤثر في الكثافة الظاهرية للتربة ؟ </vt:lpstr>
      <vt:lpstr>ما اهمية الكثافة الظاهرية للتربة ؟ </vt:lpstr>
      <vt:lpstr>الكثافة الحقيقية  Particie Density</vt:lpstr>
      <vt:lpstr>أبنائي الطلبة  شكرا لحسن متابعتكم   ( التعليم الألكتروني جاء لزيادة معرفتكم ومن اجل ضمان مستقبلكم 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بعض خصائص التربة الفيزيائية</dc:title>
  <dc:creator>aead abdolwahed</dc:creator>
  <cp:lastModifiedBy>iraq cnter</cp:lastModifiedBy>
  <cp:revision>15</cp:revision>
  <dcterms:created xsi:type="dcterms:W3CDTF">2020-04-08T05:49:59Z</dcterms:created>
  <dcterms:modified xsi:type="dcterms:W3CDTF">2020-04-08T07:02:00Z</dcterms:modified>
</cp:coreProperties>
</file>